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E3798-157E-434B-A9E9-CB8A57A010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7E1B56-A0D5-4A98-B755-9609222D1F87}">
      <dgm:prSet phldrT="[Tekst]"/>
      <dgm:spPr/>
      <dgm:t>
        <a:bodyPr/>
        <a:lstStyle/>
        <a:p>
          <a:r>
            <a:rPr lang="pl-PL" dirty="0"/>
            <a:t>cięgnowe</a:t>
          </a:r>
        </a:p>
      </dgm:t>
    </dgm:pt>
    <dgm:pt modelId="{B6C6F9C6-04FD-45FA-826A-6131AF852615}" type="parTrans" cxnId="{58EEA25E-0414-4EA8-86CF-C73411E11225}">
      <dgm:prSet/>
      <dgm:spPr/>
      <dgm:t>
        <a:bodyPr/>
        <a:lstStyle/>
        <a:p>
          <a:endParaRPr lang="pl-PL"/>
        </a:p>
      </dgm:t>
    </dgm:pt>
    <dgm:pt modelId="{5F749DAE-CB7F-4005-9325-83D82755EB21}" type="sibTrans" cxnId="{58EEA25E-0414-4EA8-86CF-C73411E11225}">
      <dgm:prSet/>
      <dgm:spPr/>
      <dgm:t>
        <a:bodyPr/>
        <a:lstStyle/>
        <a:p>
          <a:endParaRPr lang="pl-PL"/>
        </a:p>
      </dgm:t>
    </dgm:pt>
    <dgm:pt modelId="{22E8998D-0B2B-4AD9-BB1B-71AA5B101A60}">
      <dgm:prSet phldrT="[Tekst]"/>
      <dgm:spPr/>
      <dgm:t>
        <a:bodyPr/>
        <a:lstStyle/>
        <a:p>
          <a:r>
            <a:rPr lang="pl-PL"/>
            <a:t>taśmowe</a:t>
          </a:r>
        </a:p>
      </dgm:t>
    </dgm:pt>
    <dgm:pt modelId="{F6BFB32E-FB7B-494B-930F-42D88BA6BD1A}" type="parTrans" cxnId="{A94636B3-39B1-4453-8FCC-019C26A70295}">
      <dgm:prSet/>
      <dgm:spPr/>
      <dgm:t>
        <a:bodyPr/>
        <a:lstStyle/>
        <a:p>
          <a:endParaRPr lang="pl-PL"/>
        </a:p>
      </dgm:t>
    </dgm:pt>
    <dgm:pt modelId="{E6EC4F7E-31EE-47EC-88E9-0CA749C45421}" type="sibTrans" cxnId="{A94636B3-39B1-4453-8FCC-019C26A70295}">
      <dgm:prSet/>
      <dgm:spPr/>
      <dgm:t>
        <a:bodyPr/>
        <a:lstStyle/>
        <a:p>
          <a:endParaRPr lang="pl-PL"/>
        </a:p>
      </dgm:t>
    </dgm:pt>
    <dgm:pt modelId="{9D1970CF-0F91-4A64-A329-BD3719B41524}">
      <dgm:prSet phldrT="[Tekst]"/>
      <dgm:spPr/>
      <dgm:t>
        <a:bodyPr/>
        <a:lstStyle/>
        <a:p>
          <a:r>
            <a:rPr lang="pl-PL"/>
            <a:t>członowe</a:t>
          </a:r>
        </a:p>
      </dgm:t>
    </dgm:pt>
    <dgm:pt modelId="{ECF8CF2B-273F-42B1-8B4C-4CE76CFD6BF2}" type="parTrans" cxnId="{4D2AAFE9-E859-44F3-84A2-5ADDCC7074C9}">
      <dgm:prSet/>
      <dgm:spPr/>
      <dgm:t>
        <a:bodyPr/>
        <a:lstStyle/>
        <a:p>
          <a:endParaRPr lang="pl-PL"/>
        </a:p>
      </dgm:t>
    </dgm:pt>
    <dgm:pt modelId="{C5448269-9CF5-4D55-A013-DA34EC30A0C5}" type="sibTrans" cxnId="{4D2AAFE9-E859-44F3-84A2-5ADDCC7074C9}">
      <dgm:prSet/>
      <dgm:spPr/>
      <dgm:t>
        <a:bodyPr/>
        <a:lstStyle/>
        <a:p>
          <a:endParaRPr lang="pl-PL"/>
        </a:p>
      </dgm:t>
    </dgm:pt>
    <dgm:pt modelId="{E7FFFD06-7A9E-4859-A49B-90EF2F78EE00}">
      <dgm:prSet phldrT="[Tekst]"/>
      <dgm:spPr/>
      <dgm:t>
        <a:bodyPr/>
        <a:lstStyle/>
        <a:p>
          <a:r>
            <a:rPr lang="pl-PL"/>
            <a:t>bezcięgnowe</a:t>
          </a:r>
        </a:p>
      </dgm:t>
    </dgm:pt>
    <dgm:pt modelId="{17B29FCD-D826-4D71-8165-508F27C255D1}" type="parTrans" cxnId="{11364ABA-429C-4430-BB01-73E33C9E3FF0}">
      <dgm:prSet/>
      <dgm:spPr/>
      <dgm:t>
        <a:bodyPr/>
        <a:lstStyle/>
        <a:p>
          <a:endParaRPr lang="pl-PL"/>
        </a:p>
      </dgm:t>
    </dgm:pt>
    <dgm:pt modelId="{B5BEA128-9D9D-421F-A7A1-EBCBCE4189E2}" type="sibTrans" cxnId="{11364ABA-429C-4430-BB01-73E33C9E3FF0}">
      <dgm:prSet/>
      <dgm:spPr/>
      <dgm:t>
        <a:bodyPr/>
        <a:lstStyle/>
        <a:p>
          <a:endParaRPr lang="pl-PL"/>
        </a:p>
      </dgm:t>
    </dgm:pt>
    <dgm:pt modelId="{A38AD776-8CA8-4E8B-9970-0A86EB43D62A}">
      <dgm:prSet phldrT="[Tekst]"/>
      <dgm:spPr/>
      <dgm:t>
        <a:bodyPr/>
        <a:lstStyle/>
        <a:p>
          <a:r>
            <a:rPr lang="pl-PL"/>
            <a:t>grawitacyjne</a:t>
          </a:r>
        </a:p>
      </dgm:t>
    </dgm:pt>
    <dgm:pt modelId="{CDA6D8BF-0160-4764-B942-A2ED82AF78C0}" type="parTrans" cxnId="{504C6CEE-4AE6-45BF-8F98-99B9A532AFFC}">
      <dgm:prSet/>
      <dgm:spPr/>
      <dgm:t>
        <a:bodyPr/>
        <a:lstStyle/>
        <a:p>
          <a:endParaRPr lang="pl-PL"/>
        </a:p>
      </dgm:t>
    </dgm:pt>
    <dgm:pt modelId="{5F9E8303-015A-4981-8AC4-877E6D198C95}" type="sibTrans" cxnId="{504C6CEE-4AE6-45BF-8F98-99B9A532AFFC}">
      <dgm:prSet/>
      <dgm:spPr/>
      <dgm:t>
        <a:bodyPr/>
        <a:lstStyle/>
        <a:p>
          <a:endParaRPr lang="pl-PL"/>
        </a:p>
      </dgm:t>
    </dgm:pt>
    <dgm:pt modelId="{8D328137-1013-4587-A4FA-782984663E7D}">
      <dgm:prSet phldrT="[Tekst]"/>
      <dgm:spPr/>
      <dgm:t>
        <a:bodyPr/>
        <a:lstStyle/>
        <a:p>
          <a:r>
            <a:rPr lang="pl-PL"/>
            <a:t>impulsowe</a:t>
          </a:r>
        </a:p>
      </dgm:t>
    </dgm:pt>
    <dgm:pt modelId="{79560C65-D21A-4B13-A4A9-9B9ADFE60BDD}" type="parTrans" cxnId="{81C58A92-4464-4B7D-813C-27B7C11C956C}">
      <dgm:prSet/>
      <dgm:spPr/>
      <dgm:t>
        <a:bodyPr/>
        <a:lstStyle/>
        <a:p>
          <a:endParaRPr lang="pl-PL"/>
        </a:p>
      </dgm:t>
    </dgm:pt>
    <dgm:pt modelId="{10AB5F5E-1FE6-4535-9A4A-453BC4C7A080}" type="sibTrans" cxnId="{81C58A92-4464-4B7D-813C-27B7C11C956C}">
      <dgm:prSet/>
      <dgm:spPr/>
      <dgm:t>
        <a:bodyPr/>
        <a:lstStyle/>
        <a:p>
          <a:endParaRPr lang="pl-PL"/>
        </a:p>
      </dgm:t>
    </dgm:pt>
    <dgm:pt modelId="{454D8A80-E2BF-4EEB-B4BB-DCFE2955965B}">
      <dgm:prSet phldrT="[Tekst]"/>
      <dgm:spPr/>
      <dgm:t>
        <a:bodyPr/>
        <a:lstStyle/>
        <a:p>
          <a:r>
            <a:rPr lang="pl-PL"/>
            <a:t>kubełkowe (czerpakowe)</a:t>
          </a:r>
        </a:p>
      </dgm:t>
    </dgm:pt>
    <dgm:pt modelId="{F274FA7A-6FB5-479F-B05E-BE340820EB48}" type="parTrans" cxnId="{A6BD4F29-8648-48EF-9A42-218A769ED52F}">
      <dgm:prSet/>
      <dgm:spPr/>
      <dgm:t>
        <a:bodyPr/>
        <a:lstStyle/>
        <a:p>
          <a:endParaRPr lang="pl-PL"/>
        </a:p>
      </dgm:t>
    </dgm:pt>
    <dgm:pt modelId="{CE227F38-7919-440B-A7B2-299EC2C679D4}" type="sibTrans" cxnId="{A6BD4F29-8648-48EF-9A42-218A769ED52F}">
      <dgm:prSet/>
      <dgm:spPr/>
      <dgm:t>
        <a:bodyPr/>
        <a:lstStyle/>
        <a:p>
          <a:endParaRPr lang="pl-PL"/>
        </a:p>
      </dgm:t>
    </dgm:pt>
    <dgm:pt modelId="{C8089CE1-BAFD-47E7-BB89-4EE09947E5C1}">
      <dgm:prSet phldrT="[Tekst]"/>
      <dgm:spPr/>
      <dgm:t>
        <a:bodyPr/>
        <a:lstStyle/>
        <a:p>
          <a:r>
            <a:rPr lang="pl-PL"/>
            <a:t>zabierakowe</a:t>
          </a:r>
        </a:p>
      </dgm:t>
    </dgm:pt>
    <dgm:pt modelId="{EB9DC9B7-6B4E-4DAB-A0E8-771E012EDB12}" type="parTrans" cxnId="{13300C97-2D36-4504-BFDF-3D58A7B86093}">
      <dgm:prSet/>
      <dgm:spPr/>
      <dgm:t>
        <a:bodyPr/>
        <a:lstStyle/>
        <a:p>
          <a:endParaRPr lang="pl-PL"/>
        </a:p>
      </dgm:t>
    </dgm:pt>
    <dgm:pt modelId="{3E3587D6-D318-4822-BD04-FB2F91D3BD72}" type="sibTrans" cxnId="{13300C97-2D36-4504-BFDF-3D58A7B86093}">
      <dgm:prSet/>
      <dgm:spPr/>
      <dgm:t>
        <a:bodyPr/>
        <a:lstStyle/>
        <a:p>
          <a:endParaRPr lang="pl-PL"/>
        </a:p>
      </dgm:t>
    </dgm:pt>
    <dgm:pt modelId="{DA163490-6064-460E-BA23-9D2C02D0607A}">
      <dgm:prSet phldrT="[Tekst]"/>
      <dgm:spPr/>
      <dgm:t>
        <a:bodyPr/>
        <a:lstStyle/>
        <a:p>
          <a:r>
            <a:rPr lang="pl-PL"/>
            <a:t>podwieszone</a:t>
          </a:r>
        </a:p>
      </dgm:t>
    </dgm:pt>
    <dgm:pt modelId="{FEA73B89-B914-41AA-BE1B-92676FBBECBD}" type="parTrans" cxnId="{6848BF7D-BAEB-4A68-A6F2-F975C057516A}">
      <dgm:prSet/>
      <dgm:spPr/>
      <dgm:t>
        <a:bodyPr/>
        <a:lstStyle/>
        <a:p>
          <a:endParaRPr lang="pl-PL"/>
        </a:p>
      </dgm:t>
    </dgm:pt>
    <dgm:pt modelId="{CE06BD4A-250C-452D-9249-29EE2B7085C0}" type="sibTrans" cxnId="{6848BF7D-BAEB-4A68-A6F2-F975C057516A}">
      <dgm:prSet/>
      <dgm:spPr/>
      <dgm:t>
        <a:bodyPr/>
        <a:lstStyle/>
        <a:p>
          <a:endParaRPr lang="pl-PL"/>
        </a:p>
      </dgm:t>
    </dgm:pt>
    <dgm:pt modelId="{EAFCEE87-BAE8-44E5-A036-457DB4060934}">
      <dgm:prSet phldrT="[Tekst]"/>
      <dgm:spPr/>
      <dgm:t>
        <a:bodyPr/>
        <a:lstStyle/>
        <a:p>
          <a:r>
            <a:rPr lang="pl-PL"/>
            <a:t>wałkowe napędzane</a:t>
          </a:r>
        </a:p>
      </dgm:t>
    </dgm:pt>
    <dgm:pt modelId="{18C368ED-608C-494A-9A5D-647C3C47B680}" type="parTrans" cxnId="{75BA59A6-3407-4469-811A-92F9C0804F6C}">
      <dgm:prSet/>
      <dgm:spPr/>
      <dgm:t>
        <a:bodyPr/>
        <a:lstStyle/>
        <a:p>
          <a:endParaRPr lang="pl-PL"/>
        </a:p>
      </dgm:t>
    </dgm:pt>
    <dgm:pt modelId="{F4513DD9-027D-4CD4-B465-B025C5CB4922}" type="sibTrans" cxnId="{75BA59A6-3407-4469-811A-92F9C0804F6C}">
      <dgm:prSet/>
      <dgm:spPr/>
      <dgm:t>
        <a:bodyPr/>
        <a:lstStyle/>
        <a:p>
          <a:endParaRPr lang="pl-PL"/>
        </a:p>
      </dgm:t>
    </dgm:pt>
    <dgm:pt modelId="{FBEAB64D-B2AA-42C9-886E-E297820FE4EA}">
      <dgm:prSet phldrT="[Tekst]"/>
      <dgm:spPr/>
      <dgm:t>
        <a:bodyPr/>
        <a:lstStyle/>
        <a:p>
          <a:r>
            <a:rPr lang="pl-PL"/>
            <a:t>śrubowe (ślimakowe)</a:t>
          </a:r>
        </a:p>
      </dgm:t>
    </dgm:pt>
    <dgm:pt modelId="{186D82A6-98B3-474D-BDA4-2E90C19D919C}" type="parTrans" cxnId="{E15A5C9F-A2FB-4B66-9CF3-48C32E0BB989}">
      <dgm:prSet/>
      <dgm:spPr/>
      <dgm:t>
        <a:bodyPr/>
        <a:lstStyle/>
        <a:p>
          <a:endParaRPr lang="pl-PL"/>
        </a:p>
      </dgm:t>
    </dgm:pt>
    <dgm:pt modelId="{89D333F7-02EB-483B-94D7-89520D282FF7}" type="sibTrans" cxnId="{E15A5C9F-A2FB-4B66-9CF3-48C32E0BB989}">
      <dgm:prSet/>
      <dgm:spPr/>
      <dgm:t>
        <a:bodyPr/>
        <a:lstStyle/>
        <a:p>
          <a:endParaRPr lang="pl-PL"/>
        </a:p>
      </dgm:t>
    </dgm:pt>
    <dgm:pt modelId="{74782D11-3514-4749-83E8-D546A8357496}">
      <dgm:prSet phldrT="[Tekst]"/>
      <dgm:spPr/>
      <dgm:t>
        <a:bodyPr/>
        <a:lstStyle/>
        <a:p>
          <a:r>
            <a:rPr lang="pl-PL"/>
            <a:t>wstrząsane</a:t>
          </a:r>
        </a:p>
      </dgm:t>
    </dgm:pt>
    <dgm:pt modelId="{D09B51C0-129D-480C-AC43-36E173E1C27C}" type="parTrans" cxnId="{A068B877-77DD-4BF6-8930-52723E552F99}">
      <dgm:prSet/>
      <dgm:spPr/>
      <dgm:t>
        <a:bodyPr/>
        <a:lstStyle/>
        <a:p>
          <a:endParaRPr lang="pl-PL"/>
        </a:p>
      </dgm:t>
    </dgm:pt>
    <dgm:pt modelId="{CE817B6D-BCF2-45CA-A989-58C05D128334}" type="sibTrans" cxnId="{A068B877-77DD-4BF6-8930-52723E552F99}">
      <dgm:prSet/>
      <dgm:spPr/>
      <dgm:t>
        <a:bodyPr/>
        <a:lstStyle/>
        <a:p>
          <a:endParaRPr lang="pl-PL"/>
        </a:p>
      </dgm:t>
    </dgm:pt>
    <dgm:pt modelId="{F26262D5-B8ED-4820-B2CD-E52A260420E3}" type="pres">
      <dgm:prSet presAssocID="{D6FE3798-157E-434B-A9E9-CB8A57A010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698A19-4BF8-480D-9316-5F2C055495A3}" type="pres">
      <dgm:prSet presAssocID="{667E1B56-A0D5-4A98-B755-9609222D1F87}" presName="root" presStyleCnt="0"/>
      <dgm:spPr/>
    </dgm:pt>
    <dgm:pt modelId="{B3546C60-63F0-4365-A611-6CBF6C4C4314}" type="pres">
      <dgm:prSet presAssocID="{667E1B56-A0D5-4A98-B755-9609222D1F87}" presName="rootComposite" presStyleCnt="0"/>
      <dgm:spPr/>
    </dgm:pt>
    <dgm:pt modelId="{7E7901ED-D930-4C7E-8D1B-8A40E7A71A39}" type="pres">
      <dgm:prSet presAssocID="{667E1B56-A0D5-4A98-B755-9609222D1F87}" presName="rootText" presStyleLbl="node1" presStyleIdx="0" presStyleCnt="2"/>
      <dgm:spPr/>
      <dgm:t>
        <a:bodyPr/>
        <a:lstStyle/>
        <a:p>
          <a:endParaRPr lang="pl-PL"/>
        </a:p>
      </dgm:t>
    </dgm:pt>
    <dgm:pt modelId="{6595799A-55F8-4DCC-8670-43301E0ECCDA}" type="pres">
      <dgm:prSet presAssocID="{667E1B56-A0D5-4A98-B755-9609222D1F87}" presName="rootConnector" presStyleLbl="node1" presStyleIdx="0" presStyleCnt="2"/>
      <dgm:spPr/>
      <dgm:t>
        <a:bodyPr/>
        <a:lstStyle/>
        <a:p>
          <a:endParaRPr lang="pl-PL"/>
        </a:p>
      </dgm:t>
    </dgm:pt>
    <dgm:pt modelId="{082CF864-B81C-469B-9A5C-8DBE68609F8E}" type="pres">
      <dgm:prSet presAssocID="{667E1B56-A0D5-4A98-B755-9609222D1F87}" presName="childShape" presStyleCnt="0"/>
      <dgm:spPr/>
    </dgm:pt>
    <dgm:pt modelId="{1AAFD92B-2EFC-4299-8C4A-D2200A715216}" type="pres">
      <dgm:prSet presAssocID="{F6BFB32E-FB7B-494B-930F-42D88BA6BD1A}" presName="Name13" presStyleLbl="parChTrans1D2" presStyleIdx="0" presStyleCnt="10"/>
      <dgm:spPr/>
      <dgm:t>
        <a:bodyPr/>
        <a:lstStyle/>
        <a:p>
          <a:endParaRPr lang="pl-PL"/>
        </a:p>
      </dgm:t>
    </dgm:pt>
    <dgm:pt modelId="{E7CE6BED-BBCF-40E8-AFA4-3A728C8056E6}" type="pres">
      <dgm:prSet presAssocID="{22E8998D-0B2B-4AD9-BB1B-71AA5B101A60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8FB549-F991-4B53-B16E-137A48B2928A}" type="pres">
      <dgm:prSet presAssocID="{ECF8CF2B-273F-42B1-8B4C-4CE76CFD6BF2}" presName="Name13" presStyleLbl="parChTrans1D2" presStyleIdx="1" presStyleCnt="10"/>
      <dgm:spPr/>
      <dgm:t>
        <a:bodyPr/>
        <a:lstStyle/>
        <a:p>
          <a:endParaRPr lang="pl-PL"/>
        </a:p>
      </dgm:t>
    </dgm:pt>
    <dgm:pt modelId="{9E654BD6-3F1A-4796-BCDA-6C70B1C54E52}" type="pres">
      <dgm:prSet presAssocID="{9D1970CF-0F91-4A64-A329-BD3719B41524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ABEE7B-5013-4F16-9DAE-259AB26C3598}" type="pres">
      <dgm:prSet presAssocID="{F274FA7A-6FB5-479F-B05E-BE340820EB48}" presName="Name13" presStyleLbl="parChTrans1D2" presStyleIdx="2" presStyleCnt="10"/>
      <dgm:spPr/>
      <dgm:t>
        <a:bodyPr/>
        <a:lstStyle/>
        <a:p>
          <a:endParaRPr lang="pl-PL"/>
        </a:p>
      </dgm:t>
    </dgm:pt>
    <dgm:pt modelId="{0E7A4B0D-009F-4F3B-A47F-464BE70BD6E8}" type="pres">
      <dgm:prSet presAssocID="{454D8A80-E2BF-4EEB-B4BB-DCFE2955965B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35EDC0-D4C1-4EE4-B2F8-BC94DDA93E26}" type="pres">
      <dgm:prSet presAssocID="{EB9DC9B7-6B4E-4DAB-A0E8-771E012EDB12}" presName="Name13" presStyleLbl="parChTrans1D2" presStyleIdx="3" presStyleCnt="10"/>
      <dgm:spPr/>
      <dgm:t>
        <a:bodyPr/>
        <a:lstStyle/>
        <a:p>
          <a:endParaRPr lang="pl-PL"/>
        </a:p>
      </dgm:t>
    </dgm:pt>
    <dgm:pt modelId="{D1DF8738-D858-47C2-B645-627231DE8811}" type="pres">
      <dgm:prSet presAssocID="{C8089CE1-BAFD-47E7-BB89-4EE09947E5C1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737CE9-0A22-42FA-B728-5C6BF89A96C0}" type="pres">
      <dgm:prSet presAssocID="{FEA73B89-B914-41AA-BE1B-92676FBBECBD}" presName="Name13" presStyleLbl="parChTrans1D2" presStyleIdx="4" presStyleCnt="10"/>
      <dgm:spPr/>
      <dgm:t>
        <a:bodyPr/>
        <a:lstStyle/>
        <a:p>
          <a:endParaRPr lang="pl-PL"/>
        </a:p>
      </dgm:t>
    </dgm:pt>
    <dgm:pt modelId="{4C3D75DA-D8DF-4FC8-B23F-A2D4C89086F5}" type="pres">
      <dgm:prSet presAssocID="{DA163490-6064-460E-BA23-9D2C02D0607A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45175E-83AC-44E6-8FBF-E6AE5E2B0FB5}" type="pres">
      <dgm:prSet presAssocID="{E7FFFD06-7A9E-4859-A49B-90EF2F78EE00}" presName="root" presStyleCnt="0"/>
      <dgm:spPr/>
    </dgm:pt>
    <dgm:pt modelId="{43702663-B1C4-475B-85C6-AA601556F164}" type="pres">
      <dgm:prSet presAssocID="{E7FFFD06-7A9E-4859-A49B-90EF2F78EE00}" presName="rootComposite" presStyleCnt="0"/>
      <dgm:spPr/>
    </dgm:pt>
    <dgm:pt modelId="{331E5453-22C3-480B-90C7-F1CFCB2F8D29}" type="pres">
      <dgm:prSet presAssocID="{E7FFFD06-7A9E-4859-A49B-90EF2F78EE00}" presName="rootText" presStyleLbl="node1" presStyleIdx="1" presStyleCnt="2"/>
      <dgm:spPr/>
      <dgm:t>
        <a:bodyPr/>
        <a:lstStyle/>
        <a:p>
          <a:endParaRPr lang="pl-PL"/>
        </a:p>
      </dgm:t>
    </dgm:pt>
    <dgm:pt modelId="{E05B05DE-6113-4C31-BD90-1D919254F9B0}" type="pres">
      <dgm:prSet presAssocID="{E7FFFD06-7A9E-4859-A49B-90EF2F78EE00}" presName="rootConnector" presStyleLbl="node1" presStyleIdx="1" presStyleCnt="2"/>
      <dgm:spPr/>
      <dgm:t>
        <a:bodyPr/>
        <a:lstStyle/>
        <a:p>
          <a:endParaRPr lang="pl-PL"/>
        </a:p>
      </dgm:t>
    </dgm:pt>
    <dgm:pt modelId="{DAEBFA67-9464-4918-9676-DB4A53C082A5}" type="pres">
      <dgm:prSet presAssocID="{E7FFFD06-7A9E-4859-A49B-90EF2F78EE00}" presName="childShape" presStyleCnt="0"/>
      <dgm:spPr/>
    </dgm:pt>
    <dgm:pt modelId="{2058E34A-D0D2-4BA4-94DC-70E4F9550730}" type="pres">
      <dgm:prSet presAssocID="{CDA6D8BF-0160-4764-B942-A2ED82AF78C0}" presName="Name13" presStyleLbl="parChTrans1D2" presStyleIdx="5" presStyleCnt="10"/>
      <dgm:spPr/>
      <dgm:t>
        <a:bodyPr/>
        <a:lstStyle/>
        <a:p>
          <a:endParaRPr lang="pl-PL"/>
        </a:p>
      </dgm:t>
    </dgm:pt>
    <dgm:pt modelId="{3072AAA4-F478-4EA4-861B-EA4A893C381A}" type="pres">
      <dgm:prSet presAssocID="{A38AD776-8CA8-4E8B-9970-0A86EB43D62A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C3CD35-BA5E-4A35-9600-2F4666795FAD}" type="pres">
      <dgm:prSet presAssocID="{79560C65-D21A-4B13-A4A9-9B9ADFE60BDD}" presName="Name13" presStyleLbl="parChTrans1D2" presStyleIdx="6" presStyleCnt="10"/>
      <dgm:spPr/>
      <dgm:t>
        <a:bodyPr/>
        <a:lstStyle/>
        <a:p>
          <a:endParaRPr lang="pl-PL"/>
        </a:p>
      </dgm:t>
    </dgm:pt>
    <dgm:pt modelId="{6C53A76F-94BB-4284-8A05-CD69D7808FEE}" type="pres">
      <dgm:prSet presAssocID="{8D328137-1013-4587-A4FA-782984663E7D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9C9AF1-E12B-4BD1-972D-267C48469B19}" type="pres">
      <dgm:prSet presAssocID="{18C368ED-608C-494A-9A5D-647C3C47B680}" presName="Name13" presStyleLbl="parChTrans1D2" presStyleIdx="7" presStyleCnt="10"/>
      <dgm:spPr/>
      <dgm:t>
        <a:bodyPr/>
        <a:lstStyle/>
        <a:p>
          <a:endParaRPr lang="pl-PL"/>
        </a:p>
      </dgm:t>
    </dgm:pt>
    <dgm:pt modelId="{0C8EA83A-6344-4956-892A-F8ECB2B23BA1}" type="pres">
      <dgm:prSet presAssocID="{EAFCEE87-BAE8-44E5-A036-457DB4060934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20303D-1A0B-4AE1-820F-45A0BEE26198}" type="pres">
      <dgm:prSet presAssocID="{186D82A6-98B3-474D-BDA4-2E90C19D919C}" presName="Name13" presStyleLbl="parChTrans1D2" presStyleIdx="8" presStyleCnt="10"/>
      <dgm:spPr/>
      <dgm:t>
        <a:bodyPr/>
        <a:lstStyle/>
        <a:p>
          <a:endParaRPr lang="pl-PL"/>
        </a:p>
      </dgm:t>
    </dgm:pt>
    <dgm:pt modelId="{AE344C01-0E51-45BD-97C9-6E91D9D3D86C}" type="pres">
      <dgm:prSet presAssocID="{FBEAB64D-B2AA-42C9-886E-E297820FE4EA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4CF7DF-C572-44A9-9FFF-1AFA1A07327A}" type="pres">
      <dgm:prSet presAssocID="{D09B51C0-129D-480C-AC43-36E173E1C27C}" presName="Name13" presStyleLbl="parChTrans1D2" presStyleIdx="9" presStyleCnt="10"/>
      <dgm:spPr/>
      <dgm:t>
        <a:bodyPr/>
        <a:lstStyle/>
        <a:p>
          <a:endParaRPr lang="pl-PL"/>
        </a:p>
      </dgm:t>
    </dgm:pt>
    <dgm:pt modelId="{A4C24715-1157-4C50-9C91-997A02921DE0}" type="pres">
      <dgm:prSet presAssocID="{74782D11-3514-4749-83E8-D546A8357496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1364ABA-429C-4430-BB01-73E33C9E3FF0}" srcId="{D6FE3798-157E-434B-A9E9-CB8A57A010A5}" destId="{E7FFFD06-7A9E-4859-A49B-90EF2F78EE00}" srcOrd="1" destOrd="0" parTransId="{17B29FCD-D826-4D71-8165-508F27C255D1}" sibTransId="{B5BEA128-9D9D-421F-A7A1-EBCBCE4189E2}"/>
    <dgm:cxn modelId="{EEFDAA37-F9BB-45EA-876C-9C85D55F7EFA}" type="presOf" srcId="{74782D11-3514-4749-83E8-D546A8357496}" destId="{A4C24715-1157-4C50-9C91-997A02921DE0}" srcOrd="0" destOrd="0" presId="urn:microsoft.com/office/officeart/2005/8/layout/hierarchy3"/>
    <dgm:cxn modelId="{003CDF2A-9355-45D9-A6DC-283419D6749A}" type="presOf" srcId="{9D1970CF-0F91-4A64-A329-BD3719B41524}" destId="{9E654BD6-3F1A-4796-BCDA-6C70B1C54E52}" srcOrd="0" destOrd="0" presId="urn:microsoft.com/office/officeart/2005/8/layout/hierarchy3"/>
    <dgm:cxn modelId="{6E4EE2F1-6D60-4030-A73C-4ABBAF722566}" type="presOf" srcId="{EAFCEE87-BAE8-44E5-A036-457DB4060934}" destId="{0C8EA83A-6344-4956-892A-F8ECB2B23BA1}" srcOrd="0" destOrd="0" presId="urn:microsoft.com/office/officeart/2005/8/layout/hierarchy3"/>
    <dgm:cxn modelId="{1AE6D000-4FD5-4EAE-8C74-C0CC760BFA54}" type="presOf" srcId="{667E1B56-A0D5-4A98-B755-9609222D1F87}" destId="{6595799A-55F8-4DCC-8670-43301E0ECCDA}" srcOrd="1" destOrd="0" presId="urn:microsoft.com/office/officeart/2005/8/layout/hierarchy3"/>
    <dgm:cxn modelId="{2AA7A7ED-765E-4E9A-90A5-410732CA036C}" type="presOf" srcId="{22E8998D-0B2B-4AD9-BB1B-71AA5B101A60}" destId="{E7CE6BED-BBCF-40E8-AFA4-3A728C8056E6}" srcOrd="0" destOrd="0" presId="urn:microsoft.com/office/officeart/2005/8/layout/hierarchy3"/>
    <dgm:cxn modelId="{EB75F0A3-C780-46FF-B00D-DD7534291C2B}" type="presOf" srcId="{D09B51C0-129D-480C-AC43-36E173E1C27C}" destId="{054CF7DF-C572-44A9-9FFF-1AFA1A07327A}" srcOrd="0" destOrd="0" presId="urn:microsoft.com/office/officeart/2005/8/layout/hierarchy3"/>
    <dgm:cxn modelId="{3ED01A30-8C36-4E6B-817F-C81A27078449}" type="presOf" srcId="{186D82A6-98B3-474D-BDA4-2E90C19D919C}" destId="{9320303D-1A0B-4AE1-820F-45A0BEE26198}" srcOrd="0" destOrd="0" presId="urn:microsoft.com/office/officeart/2005/8/layout/hierarchy3"/>
    <dgm:cxn modelId="{13300C97-2D36-4504-BFDF-3D58A7B86093}" srcId="{667E1B56-A0D5-4A98-B755-9609222D1F87}" destId="{C8089CE1-BAFD-47E7-BB89-4EE09947E5C1}" srcOrd="3" destOrd="0" parTransId="{EB9DC9B7-6B4E-4DAB-A0E8-771E012EDB12}" sibTransId="{3E3587D6-D318-4822-BD04-FB2F91D3BD72}"/>
    <dgm:cxn modelId="{D310B8A4-32A8-4BAD-AC44-02895DB75433}" type="presOf" srcId="{E7FFFD06-7A9E-4859-A49B-90EF2F78EE00}" destId="{E05B05DE-6113-4C31-BD90-1D919254F9B0}" srcOrd="1" destOrd="0" presId="urn:microsoft.com/office/officeart/2005/8/layout/hierarchy3"/>
    <dgm:cxn modelId="{81C58A92-4464-4B7D-813C-27B7C11C956C}" srcId="{E7FFFD06-7A9E-4859-A49B-90EF2F78EE00}" destId="{8D328137-1013-4587-A4FA-782984663E7D}" srcOrd="1" destOrd="0" parTransId="{79560C65-D21A-4B13-A4A9-9B9ADFE60BDD}" sibTransId="{10AB5F5E-1FE6-4535-9A4A-453BC4C7A080}"/>
    <dgm:cxn modelId="{58EEA25E-0414-4EA8-86CF-C73411E11225}" srcId="{D6FE3798-157E-434B-A9E9-CB8A57A010A5}" destId="{667E1B56-A0D5-4A98-B755-9609222D1F87}" srcOrd="0" destOrd="0" parTransId="{B6C6F9C6-04FD-45FA-826A-6131AF852615}" sibTransId="{5F749DAE-CB7F-4005-9325-83D82755EB21}"/>
    <dgm:cxn modelId="{F8A7DEDE-3A44-4DB8-B504-D4441F513225}" type="presOf" srcId="{C8089CE1-BAFD-47E7-BB89-4EE09947E5C1}" destId="{D1DF8738-D858-47C2-B645-627231DE8811}" srcOrd="0" destOrd="0" presId="urn:microsoft.com/office/officeart/2005/8/layout/hierarchy3"/>
    <dgm:cxn modelId="{4350DD14-0F12-4309-997F-AA2841834B0D}" type="presOf" srcId="{18C368ED-608C-494A-9A5D-647C3C47B680}" destId="{1E9C9AF1-E12B-4BD1-972D-267C48469B19}" srcOrd="0" destOrd="0" presId="urn:microsoft.com/office/officeart/2005/8/layout/hierarchy3"/>
    <dgm:cxn modelId="{A94636B3-39B1-4453-8FCC-019C26A70295}" srcId="{667E1B56-A0D5-4A98-B755-9609222D1F87}" destId="{22E8998D-0B2B-4AD9-BB1B-71AA5B101A60}" srcOrd="0" destOrd="0" parTransId="{F6BFB32E-FB7B-494B-930F-42D88BA6BD1A}" sibTransId="{E6EC4F7E-31EE-47EC-88E9-0CA749C45421}"/>
    <dgm:cxn modelId="{B4FDB1D3-1BBD-42CA-850B-D4A001753965}" type="presOf" srcId="{FBEAB64D-B2AA-42C9-886E-E297820FE4EA}" destId="{AE344C01-0E51-45BD-97C9-6E91D9D3D86C}" srcOrd="0" destOrd="0" presId="urn:microsoft.com/office/officeart/2005/8/layout/hierarchy3"/>
    <dgm:cxn modelId="{504C6CEE-4AE6-45BF-8F98-99B9A532AFFC}" srcId="{E7FFFD06-7A9E-4859-A49B-90EF2F78EE00}" destId="{A38AD776-8CA8-4E8B-9970-0A86EB43D62A}" srcOrd="0" destOrd="0" parTransId="{CDA6D8BF-0160-4764-B942-A2ED82AF78C0}" sibTransId="{5F9E8303-015A-4981-8AC4-877E6D198C95}"/>
    <dgm:cxn modelId="{CBCC2CAB-D274-4A36-9534-6F6BBC42100B}" type="presOf" srcId="{FEA73B89-B914-41AA-BE1B-92676FBBECBD}" destId="{88737CE9-0A22-42FA-B728-5C6BF89A96C0}" srcOrd="0" destOrd="0" presId="urn:microsoft.com/office/officeart/2005/8/layout/hierarchy3"/>
    <dgm:cxn modelId="{A6BD4F29-8648-48EF-9A42-218A769ED52F}" srcId="{667E1B56-A0D5-4A98-B755-9609222D1F87}" destId="{454D8A80-E2BF-4EEB-B4BB-DCFE2955965B}" srcOrd="2" destOrd="0" parTransId="{F274FA7A-6FB5-479F-B05E-BE340820EB48}" sibTransId="{CE227F38-7919-440B-A7B2-299EC2C679D4}"/>
    <dgm:cxn modelId="{13B0B28E-E79F-4F99-9DBB-81E422711AD8}" type="presOf" srcId="{F274FA7A-6FB5-479F-B05E-BE340820EB48}" destId="{46ABEE7B-5013-4F16-9DAE-259AB26C3598}" srcOrd="0" destOrd="0" presId="urn:microsoft.com/office/officeart/2005/8/layout/hierarchy3"/>
    <dgm:cxn modelId="{C2EC4F72-32D6-4758-8ABB-1A6AB7F5A08D}" type="presOf" srcId="{CDA6D8BF-0160-4764-B942-A2ED82AF78C0}" destId="{2058E34A-D0D2-4BA4-94DC-70E4F9550730}" srcOrd="0" destOrd="0" presId="urn:microsoft.com/office/officeart/2005/8/layout/hierarchy3"/>
    <dgm:cxn modelId="{C4A56725-D8B4-444E-B3D0-97C9F9164A5D}" type="presOf" srcId="{79560C65-D21A-4B13-A4A9-9B9ADFE60BDD}" destId="{5DC3CD35-BA5E-4A35-9600-2F4666795FAD}" srcOrd="0" destOrd="0" presId="urn:microsoft.com/office/officeart/2005/8/layout/hierarchy3"/>
    <dgm:cxn modelId="{E09658DA-0A89-4247-8F65-362B0B1E235A}" type="presOf" srcId="{667E1B56-A0D5-4A98-B755-9609222D1F87}" destId="{7E7901ED-D930-4C7E-8D1B-8A40E7A71A39}" srcOrd="0" destOrd="0" presId="urn:microsoft.com/office/officeart/2005/8/layout/hierarchy3"/>
    <dgm:cxn modelId="{F6985A87-AC0F-47C6-A022-696A1C4160A1}" type="presOf" srcId="{E7FFFD06-7A9E-4859-A49B-90EF2F78EE00}" destId="{331E5453-22C3-480B-90C7-F1CFCB2F8D29}" srcOrd="0" destOrd="0" presId="urn:microsoft.com/office/officeart/2005/8/layout/hierarchy3"/>
    <dgm:cxn modelId="{A068B877-77DD-4BF6-8930-52723E552F99}" srcId="{E7FFFD06-7A9E-4859-A49B-90EF2F78EE00}" destId="{74782D11-3514-4749-83E8-D546A8357496}" srcOrd="4" destOrd="0" parTransId="{D09B51C0-129D-480C-AC43-36E173E1C27C}" sibTransId="{CE817B6D-BCF2-45CA-A989-58C05D128334}"/>
    <dgm:cxn modelId="{F0050FBF-F28A-43F8-83E6-A3620F530951}" type="presOf" srcId="{8D328137-1013-4587-A4FA-782984663E7D}" destId="{6C53A76F-94BB-4284-8A05-CD69D7808FEE}" srcOrd="0" destOrd="0" presId="urn:microsoft.com/office/officeart/2005/8/layout/hierarchy3"/>
    <dgm:cxn modelId="{444A61C0-973D-4343-8716-0D08CBC43DD7}" type="presOf" srcId="{ECF8CF2B-273F-42B1-8B4C-4CE76CFD6BF2}" destId="{6F8FB549-F991-4B53-B16E-137A48B2928A}" srcOrd="0" destOrd="0" presId="urn:microsoft.com/office/officeart/2005/8/layout/hierarchy3"/>
    <dgm:cxn modelId="{E15A5C9F-A2FB-4B66-9CF3-48C32E0BB989}" srcId="{E7FFFD06-7A9E-4859-A49B-90EF2F78EE00}" destId="{FBEAB64D-B2AA-42C9-886E-E297820FE4EA}" srcOrd="3" destOrd="0" parTransId="{186D82A6-98B3-474D-BDA4-2E90C19D919C}" sibTransId="{89D333F7-02EB-483B-94D7-89520D282FF7}"/>
    <dgm:cxn modelId="{DA6B0F8E-0A3C-416D-ACD0-7B89AE8F706D}" type="presOf" srcId="{A38AD776-8CA8-4E8B-9970-0A86EB43D62A}" destId="{3072AAA4-F478-4EA4-861B-EA4A893C381A}" srcOrd="0" destOrd="0" presId="urn:microsoft.com/office/officeart/2005/8/layout/hierarchy3"/>
    <dgm:cxn modelId="{E96A1FFE-1757-4B27-853E-E9C1289C806C}" type="presOf" srcId="{F6BFB32E-FB7B-494B-930F-42D88BA6BD1A}" destId="{1AAFD92B-2EFC-4299-8C4A-D2200A715216}" srcOrd="0" destOrd="0" presId="urn:microsoft.com/office/officeart/2005/8/layout/hierarchy3"/>
    <dgm:cxn modelId="{49104C88-6D30-4E83-843A-280477CA9356}" type="presOf" srcId="{EB9DC9B7-6B4E-4DAB-A0E8-771E012EDB12}" destId="{F235EDC0-D4C1-4EE4-B2F8-BC94DDA93E26}" srcOrd="0" destOrd="0" presId="urn:microsoft.com/office/officeart/2005/8/layout/hierarchy3"/>
    <dgm:cxn modelId="{6848BF7D-BAEB-4A68-A6F2-F975C057516A}" srcId="{667E1B56-A0D5-4A98-B755-9609222D1F87}" destId="{DA163490-6064-460E-BA23-9D2C02D0607A}" srcOrd="4" destOrd="0" parTransId="{FEA73B89-B914-41AA-BE1B-92676FBBECBD}" sibTransId="{CE06BD4A-250C-452D-9249-29EE2B7085C0}"/>
    <dgm:cxn modelId="{4C4A7EF3-E525-415E-9344-BF4557E64453}" type="presOf" srcId="{454D8A80-E2BF-4EEB-B4BB-DCFE2955965B}" destId="{0E7A4B0D-009F-4F3B-A47F-464BE70BD6E8}" srcOrd="0" destOrd="0" presId="urn:microsoft.com/office/officeart/2005/8/layout/hierarchy3"/>
    <dgm:cxn modelId="{4D2AAFE9-E859-44F3-84A2-5ADDCC7074C9}" srcId="{667E1B56-A0D5-4A98-B755-9609222D1F87}" destId="{9D1970CF-0F91-4A64-A329-BD3719B41524}" srcOrd="1" destOrd="0" parTransId="{ECF8CF2B-273F-42B1-8B4C-4CE76CFD6BF2}" sibTransId="{C5448269-9CF5-4D55-A013-DA34EC30A0C5}"/>
    <dgm:cxn modelId="{4E8FF016-9B68-43DF-838B-EECFF2E0A974}" type="presOf" srcId="{DA163490-6064-460E-BA23-9D2C02D0607A}" destId="{4C3D75DA-D8DF-4FC8-B23F-A2D4C89086F5}" srcOrd="0" destOrd="0" presId="urn:microsoft.com/office/officeart/2005/8/layout/hierarchy3"/>
    <dgm:cxn modelId="{301A54AF-623E-4BE5-A144-911E25AEA92B}" type="presOf" srcId="{D6FE3798-157E-434B-A9E9-CB8A57A010A5}" destId="{F26262D5-B8ED-4820-B2CD-E52A260420E3}" srcOrd="0" destOrd="0" presId="urn:microsoft.com/office/officeart/2005/8/layout/hierarchy3"/>
    <dgm:cxn modelId="{75BA59A6-3407-4469-811A-92F9C0804F6C}" srcId="{E7FFFD06-7A9E-4859-A49B-90EF2F78EE00}" destId="{EAFCEE87-BAE8-44E5-A036-457DB4060934}" srcOrd="2" destOrd="0" parTransId="{18C368ED-608C-494A-9A5D-647C3C47B680}" sibTransId="{F4513DD9-027D-4CD4-B465-B025C5CB4922}"/>
    <dgm:cxn modelId="{8F8F3FA6-1687-4ED5-9A0D-40507C4B8BBA}" type="presParOf" srcId="{F26262D5-B8ED-4820-B2CD-E52A260420E3}" destId="{D8698A19-4BF8-480D-9316-5F2C055495A3}" srcOrd="0" destOrd="0" presId="urn:microsoft.com/office/officeart/2005/8/layout/hierarchy3"/>
    <dgm:cxn modelId="{118B71E2-9C8B-4FA5-AF39-E8321CCBA723}" type="presParOf" srcId="{D8698A19-4BF8-480D-9316-5F2C055495A3}" destId="{B3546C60-63F0-4365-A611-6CBF6C4C4314}" srcOrd="0" destOrd="0" presId="urn:microsoft.com/office/officeart/2005/8/layout/hierarchy3"/>
    <dgm:cxn modelId="{9B52635C-0EA5-43BD-B46D-01EB7F8F9840}" type="presParOf" srcId="{B3546C60-63F0-4365-A611-6CBF6C4C4314}" destId="{7E7901ED-D930-4C7E-8D1B-8A40E7A71A39}" srcOrd="0" destOrd="0" presId="urn:microsoft.com/office/officeart/2005/8/layout/hierarchy3"/>
    <dgm:cxn modelId="{1F1784ED-E5D2-41B8-A149-B6FDF6A49FF8}" type="presParOf" srcId="{B3546C60-63F0-4365-A611-6CBF6C4C4314}" destId="{6595799A-55F8-4DCC-8670-43301E0ECCDA}" srcOrd="1" destOrd="0" presId="urn:microsoft.com/office/officeart/2005/8/layout/hierarchy3"/>
    <dgm:cxn modelId="{5491B34D-3326-4BB5-B6FF-B9F6FA799FFC}" type="presParOf" srcId="{D8698A19-4BF8-480D-9316-5F2C055495A3}" destId="{082CF864-B81C-469B-9A5C-8DBE68609F8E}" srcOrd="1" destOrd="0" presId="urn:microsoft.com/office/officeart/2005/8/layout/hierarchy3"/>
    <dgm:cxn modelId="{DF1D6F4E-B6C4-4EDC-8AE5-02E00333D4F7}" type="presParOf" srcId="{082CF864-B81C-469B-9A5C-8DBE68609F8E}" destId="{1AAFD92B-2EFC-4299-8C4A-D2200A715216}" srcOrd="0" destOrd="0" presId="urn:microsoft.com/office/officeart/2005/8/layout/hierarchy3"/>
    <dgm:cxn modelId="{5669000C-3E48-4149-A6C1-6602C6594B98}" type="presParOf" srcId="{082CF864-B81C-469B-9A5C-8DBE68609F8E}" destId="{E7CE6BED-BBCF-40E8-AFA4-3A728C8056E6}" srcOrd="1" destOrd="0" presId="urn:microsoft.com/office/officeart/2005/8/layout/hierarchy3"/>
    <dgm:cxn modelId="{02F4EF04-D9CC-4F6C-8811-F5D30B859650}" type="presParOf" srcId="{082CF864-B81C-469B-9A5C-8DBE68609F8E}" destId="{6F8FB549-F991-4B53-B16E-137A48B2928A}" srcOrd="2" destOrd="0" presId="urn:microsoft.com/office/officeart/2005/8/layout/hierarchy3"/>
    <dgm:cxn modelId="{207D57A3-BFF2-4404-8FA4-656CF6840833}" type="presParOf" srcId="{082CF864-B81C-469B-9A5C-8DBE68609F8E}" destId="{9E654BD6-3F1A-4796-BCDA-6C70B1C54E52}" srcOrd="3" destOrd="0" presId="urn:microsoft.com/office/officeart/2005/8/layout/hierarchy3"/>
    <dgm:cxn modelId="{B9142B96-B244-4019-A4CB-EFEE420C851B}" type="presParOf" srcId="{082CF864-B81C-469B-9A5C-8DBE68609F8E}" destId="{46ABEE7B-5013-4F16-9DAE-259AB26C3598}" srcOrd="4" destOrd="0" presId="urn:microsoft.com/office/officeart/2005/8/layout/hierarchy3"/>
    <dgm:cxn modelId="{4E713806-044B-4003-B4F7-CA7926D2721D}" type="presParOf" srcId="{082CF864-B81C-469B-9A5C-8DBE68609F8E}" destId="{0E7A4B0D-009F-4F3B-A47F-464BE70BD6E8}" srcOrd="5" destOrd="0" presId="urn:microsoft.com/office/officeart/2005/8/layout/hierarchy3"/>
    <dgm:cxn modelId="{16517E27-12FA-4402-AC11-55782B804524}" type="presParOf" srcId="{082CF864-B81C-469B-9A5C-8DBE68609F8E}" destId="{F235EDC0-D4C1-4EE4-B2F8-BC94DDA93E26}" srcOrd="6" destOrd="0" presId="urn:microsoft.com/office/officeart/2005/8/layout/hierarchy3"/>
    <dgm:cxn modelId="{3C3400E6-5F71-496F-9368-EB6ED4E8AEBF}" type="presParOf" srcId="{082CF864-B81C-469B-9A5C-8DBE68609F8E}" destId="{D1DF8738-D858-47C2-B645-627231DE8811}" srcOrd="7" destOrd="0" presId="urn:microsoft.com/office/officeart/2005/8/layout/hierarchy3"/>
    <dgm:cxn modelId="{A3301A6A-4D3D-4E68-963D-952A36CB03D5}" type="presParOf" srcId="{082CF864-B81C-469B-9A5C-8DBE68609F8E}" destId="{88737CE9-0A22-42FA-B728-5C6BF89A96C0}" srcOrd="8" destOrd="0" presId="urn:microsoft.com/office/officeart/2005/8/layout/hierarchy3"/>
    <dgm:cxn modelId="{EA369C6C-9874-4789-A048-F3C882EAD851}" type="presParOf" srcId="{082CF864-B81C-469B-9A5C-8DBE68609F8E}" destId="{4C3D75DA-D8DF-4FC8-B23F-A2D4C89086F5}" srcOrd="9" destOrd="0" presId="urn:microsoft.com/office/officeart/2005/8/layout/hierarchy3"/>
    <dgm:cxn modelId="{AAAA50C5-FD6D-4227-91E6-735C8F0AB526}" type="presParOf" srcId="{F26262D5-B8ED-4820-B2CD-E52A260420E3}" destId="{4545175E-83AC-44E6-8FBF-E6AE5E2B0FB5}" srcOrd="1" destOrd="0" presId="urn:microsoft.com/office/officeart/2005/8/layout/hierarchy3"/>
    <dgm:cxn modelId="{A0694E1A-7BDB-44C2-88B4-279F49132234}" type="presParOf" srcId="{4545175E-83AC-44E6-8FBF-E6AE5E2B0FB5}" destId="{43702663-B1C4-475B-85C6-AA601556F164}" srcOrd="0" destOrd="0" presId="urn:microsoft.com/office/officeart/2005/8/layout/hierarchy3"/>
    <dgm:cxn modelId="{38626645-11E1-49A8-9FE0-E5300F6A4101}" type="presParOf" srcId="{43702663-B1C4-475B-85C6-AA601556F164}" destId="{331E5453-22C3-480B-90C7-F1CFCB2F8D29}" srcOrd="0" destOrd="0" presId="urn:microsoft.com/office/officeart/2005/8/layout/hierarchy3"/>
    <dgm:cxn modelId="{1C187BC8-1A25-4655-9D26-5BE7DAFC5EDC}" type="presParOf" srcId="{43702663-B1C4-475B-85C6-AA601556F164}" destId="{E05B05DE-6113-4C31-BD90-1D919254F9B0}" srcOrd="1" destOrd="0" presId="urn:microsoft.com/office/officeart/2005/8/layout/hierarchy3"/>
    <dgm:cxn modelId="{8F819B31-7445-47C5-BA4B-1B9CD3BC27A4}" type="presParOf" srcId="{4545175E-83AC-44E6-8FBF-E6AE5E2B0FB5}" destId="{DAEBFA67-9464-4918-9676-DB4A53C082A5}" srcOrd="1" destOrd="0" presId="urn:microsoft.com/office/officeart/2005/8/layout/hierarchy3"/>
    <dgm:cxn modelId="{F5A0AE32-9E08-4582-951F-2F19B74546BE}" type="presParOf" srcId="{DAEBFA67-9464-4918-9676-DB4A53C082A5}" destId="{2058E34A-D0D2-4BA4-94DC-70E4F9550730}" srcOrd="0" destOrd="0" presId="urn:microsoft.com/office/officeart/2005/8/layout/hierarchy3"/>
    <dgm:cxn modelId="{07735EF2-40E5-4C71-8066-4EBFBF23F4D6}" type="presParOf" srcId="{DAEBFA67-9464-4918-9676-DB4A53C082A5}" destId="{3072AAA4-F478-4EA4-861B-EA4A893C381A}" srcOrd="1" destOrd="0" presId="urn:microsoft.com/office/officeart/2005/8/layout/hierarchy3"/>
    <dgm:cxn modelId="{A9A929B7-20C8-4379-99E4-00623E90F7AB}" type="presParOf" srcId="{DAEBFA67-9464-4918-9676-DB4A53C082A5}" destId="{5DC3CD35-BA5E-4A35-9600-2F4666795FAD}" srcOrd="2" destOrd="0" presId="urn:microsoft.com/office/officeart/2005/8/layout/hierarchy3"/>
    <dgm:cxn modelId="{91A846BC-CBA4-4007-851C-479CBA996C2A}" type="presParOf" srcId="{DAEBFA67-9464-4918-9676-DB4A53C082A5}" destId="{6C53A76F-94BB-4284-8A05-CD69D7808FEE}" srcOrd="3" destOrd="0" presId="urn:microsoft.com/office/officeart/2005/8/layout/hierarchy3"/>
    <dgm:cxn modelId="{81F96BF8-751C-4942-9142-613FD1985AC0}" type="presParOf" srcId="{DAEBFA67-9464-4918-9676-DB4A53C082A5}" destId="{1E9C9AF1-E12B-4BD1-972D-267C48469B19}" srcOrd="4" destOrd="0" presId="urn:microsoft.com/office/officeart/2005/8/layout/hierarchy3"/>
    <dgm:cxn modelId="{41BAFA33-8785-4A05-8B5C-071CB2401A4E}" type="presParOf" srcId="{DAEBFA67-9464-4918-9676-DB4A53C082A5}" destId="{0C8EA83A-6344-4956-892A-F8ECB2B23BA1}" srcOrd="5" destOrd="0" presId="urn:microsoft.com/office/officeart/2005/8/layout/hierarchy3"/>
    <dgm:cxn modelId="{AF0ADD18-CFAC-4407-B3D7-E236D0992E8C}" type="presParOf" srcId="{DAEBFA67-9464-4918-9676-DB4A53C082A5}" destId="{9320303D-1A0B-4AE1-820F-45A0BEE26198}" srcOrd="6" destOrd="0" presId="urn:microsoft.com/office/officeart/2005/8/layout/hierarchy3"/>
    <dgm:cxn modelId="{D13C63B2-8596-4AC8-A6A0-B6751CA06287}" type="presParOf" srcId="{DAEBFA67-9464-4918-9676-DB4A53C082A5}" destId="{AE344C01-0E51-45BD-97C9-6E91D9D3D86C}" srcOrd="7" destOrd="0" presId="urn:microsoft.com/office/officeart/2005/8/layout/hierarchy3"/>
    <dgm:cxn modelId="{EE3D3379-7068-4F2F-A43C-62C028A359C7}" type="presParOf" srcId="{DAEBFA67-9464-4918-9676-DB4A53C082A5}" destId="{054CF7DF-C572-44A9-9FFF-1AFA1A07327A}" srcOrd="8" destOrd="0" presId="urn:microsoft.com/office/officeart/2005/8/layout/hierarchy3"/>
    <dgm:cxn modelId="{E00456F8-9738-4D78-B970-EF165DE6BA97}" type="presParOf" srcId="{DAEBFA67-9464-4918-9676-DB4A53C082A5}" destId="{A4C24715-1157-4C50-9C91-997A02921DE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01ED-D930-4C7E-8D1B-8A40E7A71A39}">
      <dsp:nvSpPr>
        <dsp:cNvPr id="0" name=""/>
        <dsp:cNvSpPr/>
      </dsp:nvSpPr>
      <dsp:spPr>
        <a:xfrm>
          <a:off x="3623268" y="2036"/>
          <a:ext cx="1667475" cy="83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cięgnowe</a:t>
          </a:r>
        </a:p>
      </dsp:txBody>
      <dsp:txXfrm>
        <a:off x="3647687" y="26455"/>
        <a:ext cx="1618637" cy="784899"/>
      </dsp:txXfrm>
    </dsp:sp>
    <dsp:sp modelId="{1AAFD92B-2EFC-4299-8C4A-D2200A715216}">
      <dsp:nvSpPr>
        <dsp:cNvPr id="0" name=""/>
        <dsp:cNvSpPr/>
      </dsp:nvSpPr>
      <dsp:spPr>
        <a:xfrm>
          <a:off x="3790016" y="835774"/>
          <a:ext cx="166747" cy="62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03"/>
              </a:lnTo>
              <a:lnTo>
                <a:pt x="166747" y="625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E6BED-BBCF-40E8-AFA4-3A728C8056E6}">
      <dsp:nvSpPr>
        <dsp:cNvPr id="0" name=""/>
        <dsp:cNvSpPr/>
      </dsp:nvSpPr>
      <dsp:spPr>
        <a:xfrm>
          <a:off x="3956763" y="1044208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taśmowe</a:t>
          </a:r>
        </a:p>
      </dsp:txBody>
      <dsp:txXfrm>
        <a:off x="3981182" y="1068627"/>
        <a:ext cx="1285142" cy="784899"/>
      </dsp:txXfrm>
    </dsp:sp>
    <dsp:sp modelId="{6F8FB549-F991-4B53-B16E-137A48B2928A}">
      <dsp:nvSpPr>
        <dsp:cNvPr id="0" name=""/>
        <dsp:cNvSpPr/>
      </dsp:nvSpPr>
      <dsp:spPr>
        <a:xfrm>
          <a:off x="3790016" y="835774"/>
          <a:ext cx="166747" cy="1667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75"/>
              </a:lnTo>
              <a:lnTo>
                <a:pt x="166747" y="1667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54BD6-3F1A-4796-BCDA-6C70B1C54E52}">
      <dsp:nvSpPr>
        <dsp:cNvPr id="0" name=""/>
        <dsp:cNvSpPr/>
      </dsp:nvSpPr>
      <dsp:spPr>
        <a:xfrm>
          <a:off x="3956763" y="2086381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członowe</a:t>
          </a:r>
        </a:p>
      </dsp:txBody>
      <dsp:txXfrm>
        <a:off x="3981182" y="2110800"/>
        <a:ext cx="1285142" cy="784899"/>
      </dsp:txXfrm>
    </dsp:sp>
    <dsp:sp modelId="{46ABEE7B-5013-4F16-9DAE-259AB26C3598}">
      <dsp:nvSpPr>
        <dsp:cNvPr id="0" name=""/>
        <dsp:cNvSpPr/>
      </dsp:nvSpPr>
      <dsp:spPr>
        <a:xfrm>
          <a:off x="3790016" y="835774"/>
          <a:ext cx="166747" cy="270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647"/>
              </a:lnTo>
              <a:lnTo>
                <a:pt x="166747" y="2709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A4B0D-009F-4F3B-A47F-464BE70BD6E8}">
      <dsp:nvSpPr>
        <dsp:cNvPr id="0" name=""/>
        <dsp:cNvSpPr/>
      </dsp:nvSpPr>
      <dsp:spPr>
        <a:xfrm>
          <a:off x="3956763" y="3128553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kubełkowe (czerpakowe)</a:t>
          </a:r>
        </a:p>
      </dsp:txBody>
      <dsp:txXfrm>
        <a:off x="3981182" y="3152972"/>
        <a:ext cx="1285142" cy="784899"/>
      </dsp:txXfrm>
    </dsp:sp>
    <dsp:sp modelId="{F235EDC0-D4C1-4EE4-B2F8-BC94DDA93E26}">
      <dsp:nvSpPr>
        <dsp:cNvPr id="0" name=""/>
        <dsp:cNvSpPr/>
      </dsp:nvSpPr>
      <dsp:spPr>
        <a:xfrm>
          <a:off x="3790016" y="835774"/>
          <a:ext cx="166747" cy="375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1819"/>
              </a:lnTo>
              <a:lnTo>
                <a:pt x="166747" y="375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F8738-D858-47C2-B645-627231DE8811}">
      <dsp:nvSpPr>
        <dsp:cNvPr id="0" name=""/>
        <dsp:cNvSpPr/>
      </dsp:nvSpPr>
      <dsp:spPr>
        <a:xfrm>
          <a:off x="3956763" y="4170725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zabierakowe</a:t>
          </a:r>
        </a:p>
      </dsp:txBody>
      <dsp:txXfrm>
        <a:off x="3981182" y="4195144"/>
        <a:ext cx="1285142" cy="784899"/>
      </dsp:txXfrm>
    </dsp:sp>
    <dsp:sp modelId="{88737CE9-0A22-42FA-B728-5C6BF89A96C0}">
      <dsp:nvSpPr>
        <dsp:cNvPr id="0" name=""/>
        <dsp:cNvSpPr/>
      </dsp:nvSpPr>
      <dsp:spPr>
        <a:xfrm>
          <a:off x="3790016" y="835774"/>
          <a:ext cx="166747" cy="4793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3992"/>
              </a:lnTo>
              <a:lnTo>
                <a:pt x="166747" y="4793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D75DA-D8DF-4FC8-B23F-A2D4C89086F5}">
      <dsp:nvSpPr>
        <dsp:cNvPr id="0" name=""/>
        <dsp:cNvSpPr/>
      </dsp:nvSpPr>
      <dsp:spPr>
        <a:xfrm>
          <a:off x="3956763" y="5212897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podwieszone</a:t>
          </a:r>
        </a:p>
      </dsp:txBody>
      <dsp:txXfrm>
        <a:off x="3981182" y="5237316"/>
        <a:ext cx="1285142" cy="784899"/>
      </dsp:txXfrm>
    </dsp:sp>
    <dsp:sp modelId="{331E5453-22C3-480B-90C7-F1CFCB2F8D29}">
      <dsp:nvSpPr>
        <dsp:cNvPr id="0" name=""/>
        <dsp:cNvSpPr/>
      </dsp:nvSpPr>
      <dsp:spPr>
        <a:xfrm>
          <a:off x="5707612" y="2036"/>
          <a:ext cx="1667475" cy="83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bezcięgnowe</a:t>
          </a:r>
        </a:p>
      </dsp:txBody>
      <dsp:txXfrm>
        <a:off x="5732031" y="26455"/>
        <a:ext cx="1618637" cy="784899"/>
      </dsp:txXfrm>
    </dsp:sp>
    <dsp:sp modelId="{2058E34A-D0D2-4BA4-94DC-70E4F9550730}">
      <dsp:nvSpPr>
        <dsp:cNvPr id="0" name=""/>
        <dsp:cNvSpPr/>
      </dsp:nvSpPr>
      <dsp:spPr>
        <a:xfrm>
          <a:off x="5874360" y="835774"/>
          <a:ext cx="166747" cy="62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03"/>
              </a:lnTo>
              <a:lnTo>
                <a:pt x="166747" y="625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2AAA4-F478-4EA4-861B-EA4A893C381A}">
      <dsp:nvSpPr>
        <dsp:cNvPr id="0" name=""/>
        <dsp:cNvSpPr/>
      </dsp:nvSpPr>
      <dsp:spPr>
        <a:xfrm>
          <a:off x="6041108" y="1044208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grawitacyjne</a:t>
          </a:r>
        </a:p>
      </dsp:txBody>
      <dsp:txXfrm>
        <a:off x="6065527" y="1068627"/>
        <a:ext cx="1285142" cy="784899"/>
      </dsp:txXfrm>
    </dsp:sp>
    <dsp:sp modelId="{5DC3CD35-BA5E-4A35-9600-2F4666795FAD}">
      <dsp:nvSpPr>
        <dsp:cNvPr id="0" name=""/>
        <dsp:cNvSpPr/>
      </dsp:nvSpPr>
      <dsp:spPr>
        <a:xfrm>
          <a:off x="5874360" y="835774"/>
          <a:ext cx="166747" cy="1667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75"/>
              </a:lnTo>
              <a:lnTo>
                <a:pt x="166747" y="1667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3A76F-94BB-4284-8A05-CD69D7808FEE}">
      <dsp:nvSpPr>
        <dsp:cNvPr id="0" name=""/>
        <dsp:cNvSpPr/>
      </dsp:nvSpPr>
      <dsp:spPr>
        <a:xfrm>
          <a:off x="6041108" y="2086381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impulsowe</a:t>
          </a:r>
        </a:p>
      </dsp:txBody>
      <dsp:txXfrm>
        <a:off x="6065527" y="2110800"/>
        <a:ext cx="1285142" cy="784899"/>
      </dsp:txXfrm>
    </dsp:sp>
    <dsp:sp modelId="{1E9C9AF1-E12B-4BD1-972D-267C48469B19}">
      <dsp:nvSpPr>
        <dsp:cNvPr id="0" name=""/>
        <dsp:cNvSpPr/>
      </dsp:nvSpPr>
      <dsp:spPr>
        <a:xfrm>
          <a:off x="5874360" y="835774"/>
          <a:ext cx="166747" cy="270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647"/>
              </a:lnTo>
              <a:lnTo>
                <a:pt x="166747" y="2709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EA83A-6344-4956-892A-F8ECB2B23BA1}">
      <dsp:nvSpPr>
        <dsp:cNvPr id="0" name=""/>
        <dsp:cNvSpPr/>
      </dsp:nvSpPr>
      <dsp:spPr>
        <a:xfrm>
          <a:off x="6041108" y="3128553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wałkowe napędzane</a:t>
          </a:r>
        </a:p>
      </dsp:txBody>
      <dsp:txXfrm>
        <a:off x="6065527" y="3152972"/>
        <a:ext cx="1285142" cy="784899"/>
      </dsp:txXfrm>
    </dsp:sp>
    <dsp:sp modelId="{9320303D-1A0B-4AE1-820F-45A0BEE26198}">
      <dsp:nvSpPr>
        <dsp:cNvPr id="0" name=""/>
        <dsp:cNvSpPr/>
      </dsp:nvSpPr>
      <dsp:spPr>
        <a:xfrm>
          <a:off x="5874360" y="835774"/>
          <a:ext cx="166747" cy="375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1819"/>
              </a:lnTo>
              <a:lnTo>
                <a:pt x="166747" y="375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44C01-0E51-45BD-97C9-6E91D9D3D86C}">
      <dsp:nvSpPr>
        <dsp:cNvPr id="0" name=""/>
        <dsp:cNvSpPr/>
      </dsp:nvSpPr>
      <dsp:spPr>
        <a:xfrm>
          <a:off x="6041108" y="4170725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śrubowe (ślimakowe)</a:t>
          </a:r>
        </a:p>
      </dsp:txBody>
      <dsp:txXfrm>
        <a:off x="6065527" y="4195144"/>
        <a:ext cx="1285142" cy="784899"/>
      </dsp:txXfrm>
    </dsp:sp>
    <dsp:sp modelId="{054CF7DF-C572-44A9-9FFF-1AFA1A07327A}">
      <dsp:nvSpPr>
        <dsp:cNvPr id="0" name=""/>
        <dsp:cNvSpPr/>
      </dsp:nvSpPr>
      <dsp:spPr>
        <a:xfrm>
          <a:off x="5874360" y="835774"/>
          <a:ext cx="166747" cy="4793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3992"/>
              </a:lnTo>
              <a:lnTo>
                <a:pt x="166747" y="4793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4715-1157-4C50-9C91-997A02921DE0}">
      <dsp:nvSpPr>
        <dsp:cNvPr id="0" name=""/>
        <dsp:cNvSpPr/>
      </dsp:nvSpPr>
      <dsp:spPr>
        <a:xfrm>
          <a:off x="6041108" y="5212897"/>
          <a:ext cx="1333980" cy="83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wstrząsane</a:t>
          </a:r>
        </a:p>
      </dsp:txBody>
      <dsp:txXfrm>
        <a:off x="6065527" y="5237316"/>
        <a:ext cx="1285142" cy="784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30E7-9D63-4AFD-8777-B12105BC58C4}" type="datetimeFigureOut">
              <a:rPr lang="pl-PL" smtClean="0"/>
              <a:t>2016-12-20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15DA6-8467-4E56-AD50-CAA48DDC5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41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4C7C-2C34-4369-B64A-7F9EF0A8BCE5}" type="datetime1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F84-91F5-46EC-A25E-B157C3F058FB}" type="datetime1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4693-71F9-4FE9-A4F3-6F444B2E237E}" type="datetime1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8473-3082-447C-B425-2AD4E0F3EFC3}" type="datetime1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899-A45A-4EC5-A49F-5B2605964811}" type="datetime1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86FF-776B-4D39-BADD-6A197B91C6ED}" type="datetime1">
              <a:rPr lang="pl-PL" smtClean="0"/>
              <a:t>2016-12-20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FFBC-F666-48DA-B0AC-86C4D6D02324}" type="datetime1">
              <a:rPr lang="pl-PL" smtClean="0"/>
              <a:t>2016-12-20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514C-9845-46A4-A1E5-3E0FFDDDD80D}" type="datetime1">
              <a:rPr lang="pl-PL" smtClean="0"/>
              <a:t>2016-12-20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990F-2548-437E-A477-2A38A3215F5E}" type="datetime1">
              <a:rPr lang="pl-PL" smtClean="0"/>
              <a:t>2016-12-20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DF1-8D13-4410-8486-A2A60D3E797E}" type="datetime1">
              <a:rPr lang="pl-PL" smtClean="0"/>
              <a:t>2016-12-20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6D73-D045-4A38-9CF6-C98517B7F843}" type="datetime1">
              <a:rPr lang="pl-PL" smtClean="0"/>
              <a:t>2016-12-20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554F-180A-4025-A063-6D9A6C0BADC4}" type="datetime1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8134672" cy="2835746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do materiałów sypkich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różne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4221088"/>
            <a:ext cx="4896624" cy="19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2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 członowy płytowy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rc_mi" descr="http://www.fugor.pl/produkty/przenosniki-stal-czlon/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71680" cy="546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7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 startAt="3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czerpakowe(kubełkowe)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zaliczane do przenośników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cięgnowych pośrednich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Cięgnem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może być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taśma gumowa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bawełnianymi wkładkami, pas bawełniany lub łańcuchy (ogniwowe, tulejkowe lub rolkowe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sypkie (np. zboże, mąka, miał węglowy, piasek) są transportowane w kubełkach przymocowanych do cięgna tworzącego obwód zamknięty.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6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7" t="25510" b="23060"/>
          <a:stretch/>
        </p:blipFill>
        <p:spPr bwMode="auto">
          <a:xfrm>
            <a:off x="4924803" y="1602975"/>
            <a:ext cx="4111693" cy="391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 startAt="3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czerpakowe(kubełkowe)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5589240"/>
            <a:ext cx="8640960" cy="10081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kubełkowe: a) szybkobieżny odśrodkowy (v = 2÷4 m/s), b) wolnobieżny grawitacyjny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= 0,5÷0,8 m/s)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6945"/>
            <a:ext cx="51694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 o ruchu okrężnym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płaszczyźnie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pionowej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" y="1762919"/>
            <a:ext cx="7953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6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zbierakowe-zgarniakowe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przenośniki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cięgnowe pośrednie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których do cięgna (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łańcuch lub lina stalowa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tworzącego zamknięty obwód – przymocowane są zabieraki o różnej budowie i zasadzie działania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82089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36240" y="5805264"/>
            <a:ext cx="890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Zabieraki w postaci zgrzebeł: a) do transportu poziomego, b, c) do transportu pochyłego i pionowego.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6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zbierakowe-zgarniakowe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496943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2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zbierakowe-zgarniakowe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 cstate="print"/>
          <a:srcRect t="3687"/>
          <a:stretch>
            <a:fillRect/>
          </a:stretch>
        </p:blipFill>
        <p:spPr bwMode="auto">
          <a:xfrm>
            <a:off x="1907704" y="908720"/>
            <a:ext cx="53257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7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zbierakowe-zgarniakowe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0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5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podwieszone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cięgnowe pośrednie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których cięgnem jest </a:t>
            </a:r>
            <a:r>
              <a:rPr lang="pl-P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łańcuch pociągowy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rozbieralny z kutymi ogniwami wewnętrznymi i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zewnętrznymi(a)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połączonymi za pomocą obrabianych sworzni lub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rzadziej–łańcuch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sworzniowy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tulejkowy(b)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Łańcuch tworzy zamknięty obieg.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622409" cy="323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8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5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podwieszone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61020" cy="31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0" y="3861131"/>
            <a:ext cx="7992888" cy="30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przenośników</a:t>
            </a:r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18336"/>
              </p:ext>
            </p:extLst>
          </p:nvPr>
        </p:nvGraphicFramePr>
        <p:xfrm>
          <a:off x="-900462" y="692696"/>
          <a:ext cx="10998357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5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BEZCIĘGNOWE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Nadają przenoszonemu materiałowi energię niezbędną do przemieszczenia go w inne miejsce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133873" cy="28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8" y="2049126"/>
            <a:ext cx="6795294" cy="375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eriod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ślizgowe (grawitacyjne)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wykorzystano siłę ciężkości nosiwa. Transport odbywa się z poziomu wyższego na niższy.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Przenośniki grawitacyjne: a, b, c, d) ślizgowe, e, f) wałkowe, </a:t>
            </a: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                                              g</a:t>
            </a:r>
            <a:r>
              <a:rPr lang="pl-PL" sz="2400" dirty="0"/>
              <a:t>) krążkowy, h) wałkowy z trasą śrubową</a:t>
            </a:r>
          </a:p>
        </p:txBody>
      </p:sp>
    </p:spTree>
    <p:extLst>
      <p:ext uri="{BB962C8B-B14F-4D97-AF65-F5344CB8AC3E}">
        <p14:creationId xmlns:p14="http://schemas.microsoft.com/office/powerpoint/2010/main" val="11106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1505"/>
            <a:ext cx="7001467" cy="324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2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impulsowe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ładunki przemieszczają się pod wpływem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-sów, zwykle wywieranych ręcznie. Przenośniki impulsowe są zawsze poziome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Przenośniki jednorzędowe: a) rolkowy, b) krążkowy</a:t>
            </a:r>
          </a:p>
        </p:txBody>
      </p:sp>
    </p:spTree>
    <p:extLst>
      <p:ext uri="{BB962C8B-B14F-4D97-AF65-F5344CB8AC3E}">
        <p14:creationId xmlns:p14="http://schemas.microsoft.com/office/powerpoint/2010/main" val="31779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2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impulsowe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22060" y="465313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Przenośniki dwurzędowe: a) rolkowy, b) krążkowy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" y="1357313"/>
            <a:ext cx="8945739" cy="22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3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wałkowy napędzany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" y="2462213"/>
            <a:ext cx="8941049" cy="28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-27378" y="5157192"/>
            <a:ext cx="9063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napędzania przenośników wałkowych: a) za pośrednictwem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redukto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stożkowych przekładni zębatych, b) za pomocą sworzniowego łańcucha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rolkowego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z indywidualnym napędem wałków.</a:t>
            </a:r>
          </a:p>
        </p:txBody>
      </p:sp>
    </p:spTree>
    <p:extLst>
      <p:ext uri="{BB962C8B-B14F-4D97-AF65-F5344CB8AC3E}">
        <p14:creationId xmlns:p14="http://schemas.microsoft.com/office/powerpoint/2010/main" val="14309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3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wałkowy napędzany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4" y="2060848"/>
            <a:ext cx="8856984" cy="3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3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wałkowy napędzany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433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56" y="4797152"/>
            <a:ext cx="9143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Zastosowanie przenośników wałkowych (rolkowych): a) do transportu ciężkich palet ze stołem obrotowym, b) do transportu lekkich przedmiotów.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584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śrubowe (ślimakowe)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79512" y="1196752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służą do transportu materiałów sypkich i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ziarnistych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wielu branżach, m.in. w: przemyśle materiałów budowlanych,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zbożowo-młynarskim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przetwórczym i wydobywczym. </a:t>
            </a: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3140968"/>
            <a:ext cx="8964487" cy="210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83306" y="5589240"/>
            <a:ext cx="895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Schemat poziomego przenośnika śrubowego: 1 – napędzająca przekładnia </a:t>
            </a:r>
            <a:r>
              <a:rPr lang="pl-PL" b="1" dirty="0" err="1"/>
              <a:t>zę</a:t>
            </a:r>
            <a:r>
              <a:rPr lang="pl-PL" b="1" dirty="0"/>
              <a:t>-bata, 2 – wał śrubowy, 3 – łożyska, 4 – obudowa.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53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41" y="3645024"/>
            <a:ext cx="67151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śrubowe (ślimakowe)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79512" y="119675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nosiwa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przebiegający 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zamkniętej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obudowie w postaci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stalowej rury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odbywa się za pomocą obracającego się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wału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 częścią roboczą w postaci śruby o różnych kształtach. 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kierunku obrotów oraz kierunku linii śrubowej wału zależy kierunek transportu materiału w rurze.</a:t>
            </a:r>
          </a:p>
        </p:txBody>
      </p:sp>
    </p:spTree>
    <p:extLst>
      <p:ext uri="{BB962C8B-B14F-4D97-AF65-F5344CB8AC3E}">
        <p14:creationId xmlns:p14="http://schemas.microsoft.com/office/powerpoint/2010/main" val="19687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" y="1458362"/>
            <a:ext cx="9279538" cy="40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śrubowe (ślimakowe)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6002" y="5733256"/>
            <a:ext cx="9107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śrubowe do transportu: a) w poziomie, b) pod kątem do poziomu, c) w pionie.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8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na ogół pracują ruchem ciągłym.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pomocą przenośników mogą być transportowane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pojedyncze przedmioty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jednostki ładunkowe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oraz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sypkie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przenoszone w postaci ciągłej strugi.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Niezależnie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postaci każdy przenoszony materiał nazywa się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nosiwem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2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wstrząsowe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30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79512" y="1412776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stosowane są do transportu materiałów sypkich.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Charakteryzują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one okresowo zmienną prędkością i zmiennym przyspieszeniem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podstawowego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zespołu przenośnika, którym jest drgające koryto lub drgająca rura (koryto zamknięte).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8" y="3694181"/>
            <a:ext cx="8977452" cy="22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 startAt="4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wstrząsowe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1340768"/>
            <a:ext cx="890198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978" y="3645024"/>
            <a:ext cx="8901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Schematy przenośników wstrząsanych: a) ze sztywnymi łącznikami, b) z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elementami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sprężystymi. 1 – koryto, 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łączniki, 3 – mechanizm korbowy. 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0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3913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zastosowań przenośników różnego typu.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32</a:t>
            </a:fld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700808"/>
            <a:ext cx="920245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3913"/>
            <a:ext cx="8784976" cy="1143000"/>
          </a:xfrm>
        </p:spPr>
        <p:txBody>
          <a:bodyPr>
            <a:no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Najdłuższe przenośniki taśmowe znacznie wykraczają poza pojęcie </a:t>
            </a:r>
            <a:r>
              <a:rPr lang="pl-PL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transportu bliskiego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33</a:t>
            </a:fld>
            <a:endParaRPr lang="pl-P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7782669" cy="57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CIĘGNOWE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mogły przemieszczać materiał muszą być wyposażone w cięgno: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aśmę, 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ańcuch ze zgarniakami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aśmę z kubełkami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LcPeriod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taśmowe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przenośniki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cięgnowe bezpośrednie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których transportowany materiał spoczywa bezpośrednio na cięgnie, czyli na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taśmie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Spośród wszystkich rodzajów przenośników, przenośniki taśmowe są najbardziej rozpowszechnione.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 l="3417" r="3759"/>
          <a:stretch>
            <a:fillRect/>
          </a:stretch>
        </p:blipFill>
        <p:spPr bwMode="auto">
          <a:xfrm>
            <a:off x="251520" y="4797152"/>
            <a:ext cx="381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nalezione obrazy dla zapytania przenośnik taśmowy przekró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01889"/>
            <a:ext cx="30194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5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lphaLcPeriod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taśmowe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służą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przenoszenia materiałów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sypkich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transportowanych luzem oraz do transportu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drobnicy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postaci pojedynczych sztuk lub jednostek ładunkowych. Są również stosowane jako wyposażenie linii montażowych.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 t="3896" b="3896"/>
          <a:stretch>
            <a:fillRect/>
          </a:stretch>
        </p:blipFill>
        <p:spPr bwMode="auto">
          <a:xfrm>
            <a:off x="1187624" y="3875647"/>
            <a:ext cx="70567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lphaLcPeriod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taśmowe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taśmą modularną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036496" cy="348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lphaLcPeriod" startAt="2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Przenośniki członowe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przenośniki cięgnowe pośrednie, w których transportowany materiał spoczywa na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członach w kształcie płyt lub koryt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Płyty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poziome mogą poruszać się również po trasie okrężnej, w płaszczyźnie poziomej.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Człony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mogą być także w postaci półek sztywno połączonych z łańcuchami lub kołysek połączonych wahliwie.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Spotyka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również człony wykonane w kształcie skrzyń.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904762" cy="450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79512" y="558924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płytowy, b) korytowy, c) półkowy pionowy i pochyły, d) kołyskowy okrężny podwieszony i pionowy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3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824</Words>
  <Application>Microsoft Office PowerPoint</Application>
  <PresentationFormat>Pokaz na ekranie (4:3)</PresentationFormat>
  <Paragraphs>117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PRZENOŚNIKI do materiałów sypkich</vt:lpstr>
      <vt:lpstr>Klasyfikacja przenośników</vt:lpstr>
      <vt:lpstr>PRZENOŚNIKI</vt:lpstr>
      <vt:lpstr>PRZENOŚNIKI CIĘGNOWE</vt:lpstr>
      <vt:lpstr>Przenośniki taśmowe</vt:lpstr>
      <vt:lpstr>Przenośniki taśmowe</vt:lpstr>
      <vt:lpstr>Przenośniki taśmowe</vt:lpstr>
      <vt:lpstr>Przenośniki członowe</vt:lpstr>
      <vt:lpstr>Prezentacja programu PowerPoint</vt:lpstr>
      <vt:lpstr>Przenośnik członowy płytowy</vt:lpstr>
      <vt:lpstr>Przenośniki czerpakowe(kubełkowe)</vt:lpstr>
      <vt:lpstr>Przenośniki czerpakowe(kubełkowe)</vt:lpstr>
      <vt:lpstr>Przenośnik o ruchu okrężnym w płaszczyźnie pionowej</vt:lpstr>
      <vt:lpstr>Przenośniki zbierakowe-zgarniakowe</vt:lpstr>
      <vt:lpstr>Przenośniki zbierakowe-zgarniakowe</vt:lpstr>
      <vt:lpstr>Przenośniki zbierakowe-zgarniakowe</vt:lpstr>
      <vt:lpstr>Przenośniki zbierakowe-zgarniakowe</vt:lpstr>
      <vt:lpstr>Przenośniki podwieszone</vt:lpstr>
      <vt:lpstr>Przenośniki podwieszone</vt:lpstr>
      <vt:lpstr>PRZENOŚNIKI BEZCIĘGNOWE</vt:lpstr>
      <vt:lpstr>Przenośniki ślizgowe (grawitacyjne)</vt:lpstr>
      <vt:lpstr>Przenośniki impulsowe</vt:lpstr>
      <vt:lpstr>Przenośniki impulsowe</vt:lpstr>
      <vt:lpstr>Przenośniki wałkowy napędzany</vt:lpstr>
      <vt:lpstr>Przenośniki wałkowy napędzany</vt:lpstr>
      <vt:lpstr>Przenośniki wałkowy napędzany</vt:lpstr>
      <vt:lpstr>Przenośniki śrubowe (ślimakowe)</vt:lpstr>
      <vt:lpstr>Przenośniki śrubowe (ślimakowe)</vt:lpstr>
      <vt:lpstr>Przenośniki śrubowe (ślimakowe)</vt:lpstr>
      <vt:lpstr>Przenośniki wstrząsowe</vt:lpstr>
      <vt:lpstr>Przenośniki wstrząsowe</vt:lpstr>
      <vt:lpstr>Przykład zastosowań przenośników różnego typu.</vt:lpstr>
      <vt:lpstr>Najdłuższe przenośniki taśmowe znacznie wykraczają poza pojęcie transportu bliskiego.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PRZENOŚNIKI</dc:title>
  <dc:creator>SADOWSKI</dc:creator>
  <cp:lastModifiedBy>ZS BONIN</cp:lastModifiedBy>
  <cp:revision>15</cp:revision>
  <dcterms:created xsi:type="dcterms:W3CDTF">2016-12-18T21:08:34Z</dcterms:created>
  <dcterms:modified xsi:type="dcterms:W3CDTF">2016-12-20T09:54:14Z</dcterms:modified>
</cp:coreProperties>
</file>